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sldIdLst>
    <p:sldId id="256" r:id="rId3"/>
    <p:sldId id="257" r:id="rId4"/>
    <p:sldId id="272" r:id="rId5"/>
    <p:sldId id="280" r:id="rId6"/>
    <p:sldId id="258" r:id="rId7"/>
    <p:sldId id="275" r:id="rId8"/>
    <p:sldId id="274" r:id="rId9"/>
    <p:sldId id="277" r:id="rId10"/>
    <p:sldId id="278" r:id="rId11"/>
    <p:sldId id="279" r:id="rId12"/>
    <p:sldId id="284" r:id="rId13"/>
    <p:sldId id="259" r:id="rId14"/>
    <p:sldId id="281" r:id="rId15"/>
    <p:sldId id="282" r:id="rId16"/>
    <p:sldId id="283" r:id="rId17"/>
    <p:sldId id="260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embeddedFontLst>
    <p:embeddedFont>
      <p:font typeface="Bauhaus 93" panose="04030905020B02020C02" pitchFamily="8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mbria Math" panose="02040503050406030204" pitchFamily="18" charset="0"/>
      <p:regular r:id="rId31"/>
    </p:embeddedFont>
    <p:embeddedFont>
      <p:font typeface="Frutiger75-Black" panose="020B0604020202020204"/>
      <p:bold r:id="rId3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6EA05AD-BD99-4341-B3E2-1EDD7646EF05}"/>
    <pc:docChg chg="addSld">
      <pc:chgData name="" userId="" providerId="" clId="Web-{C6EA05AD-BD99-4341-B3E2-1EDD7646EF05}" dt="2018-10-04T10:30:43.585" v="0"/>
      <pc:docMkLst>
        <pc:docMk/>
      </pc:docMkLst>
      <pc:sldChg chg="new">
        <pc:chgData name="" userId="" providerId="" clId="Web-{C6EA05AD-BD99-4341-B3E2-1EDD7646EF05}" dt="2018-10-04T10:30:43.585" v="0"/>
        <pc:sldMkLst>
          <pc:docMk/>
          <pc:sldMk cId="3958676230" sldId="284"/>
        </pc:sldMkLst>
      </pc:sldChg>
    </pc:docChg>
  </pc:docChgLst>
  <pc:docChgLst>
    <pc:chgData clId="Web-{74114404-95DD-4418-99B2-93BA29164908}"/>
    <pc:docChg chg="modSld">
      <pc:chgData name="" userId="" providerId="" clId="Web-{74114404-95DD-4418-99B2-93BA29164908}" dt="2018-10-05T09:49:11.960" v="7" actId="1076"/>
      <pc:docMkLst>
        <pc:docMk/>
      </pc:docMkLst>
      <pc:sldChg chg="delSp modSp">
        <pc:chgData name="" userId="" providerId="" clId="Web-{74114404-95DD-4418-99B2-93BA29164908}" dt="2018-10-05T09:49:11.960" v="7" actId="1076"/>
        <pc:sldMkLst>
          <pc:docMk/>
          <pc:sldMk cId="3475151621" sldId="257"/>
        </pc:sldMkLst>
        <pc:spChg chg="mod">
          <ac:chgData name="" userId="" providerId="" clId="Web-{74114404-95DD-4418-99B2-93BA29164908}" dt="2018-10-05T09:49:11.897" v="6" actId="1076"/>
          <ac:spMkLst>
            <pc:docMk/>
            <pc:sldMk cId="3475151621" sldId="257"/>
            <ac:spMk id="26" creationId="{FD6DCEAF-28FF-49C8-A355-E773EACB8DEA}"/>
          </ac:spMkLst>
        </pc:spChg>
        <pc:picChg chg="mod">
          <ac:chgData name="" userId="" providerId="" clId="Web-{74114404-95DD-4418-99B2-93BA29164908}" dt="2018-10-05T09:49:11.960" v="7" actId="1076"/>
          <ac:picMkLst>
            <pc:docMk/>
            <pc:sldMk cId="3475151621" sldId="257"/>
            <ac:picMk id="3" creationId="{DD1406B6-63B3-4857-B997-8ACAD1F6C4BE}"/>
          </ac:picMkLst>
        </pc:picChg>
        <pc:picChg chg="del">
          <ac:chgData name="" userId="" providerId="" clId="Web-{74114404-95DD-4418-99B2-93BA29164908}" dt="2018-10-05T09:48:57.553" v="0"/>
          <ac:picMkLst>
            <pc:docMk/>
            <pc:sldMk cId="3475151621" sldId="257"/>
            <ac:picMk id="25" creationId="{3D0B9A0F-CC95-4B0C-BEF8-4C772C81965B}"/>
          </ac:picMkLst>
        </pc:picChg>
      </pc:sldChg>
    </pc:docChg>
  </pc:docChgLst>
  <pc:docChgLst>
    <pc:chgData clId="Web-{6B80EC9B-7E4F-4816-8CD7-DCC14E11C647}"/>
    <pc:docChg chg="addSld delSld modSld sldOrd">
      <pc:chgData name="" userId="" providerId="" clId="Web-{6B80EC9B-7E4F-4816-8CD7-DCC14E11C647}" dt="2018-10-09T10:42:58.502" v="45"/>
      <pc:docMkLst>
        <pc:docMk/>
      </pc:docMkLst>
      <pc:sldChg chg="addSp modSp">
        <pc:chgData name="" userId="" providerId="" clId="Web-{6B80EC9B-7E4F-4816-8CD7-DCC14E11C647}" dt="2018-10-09T10:37:47.422" v="23" actId="14100"/>
        <pc:sldMkLst>
          <pc:docMk/>
          <pc:sldMk cId="485938644" sldId="258"/>
        </pc:sldMkLst>
        <pc:spChg chg="add mod">
          <ac:chgData name="" userId="" providerId="" clId="Web-{6B80EC9B-7E4F-4816-8CD7-DCC14E11C647}" dt="2018-10-09T10:37:47.422" v="23" actId="14100"/>
          <ac:spMkLst>
            <pc:docMk/>
            <pc:sldMk cId="485938644" sldId="258"/>
            <ac:spMk id="7" creationId="{725B36E1-AA0A-4091-B05B-4D069DEFC753}"/>
          </ac:spMkLst>
        </pc:spChg>
      </pc:sldChg>
      <pc:sldChg chg="addSp delSp modSp">
        <pc:chgData name="" userId="" providerId="" clId="Web-{6B80EC9B-7E4F-4816-8CD7-DCC14E11C647}" dt="2018-10-09T10:42:40.768" v="44"/>
        <pc:sldMkLst>
          <pc:docMk/>
          <pc:sldMk cId="2554241874" sldId="274"/>
        </pc:sldMkLst>
        <pc:spChg chg="mod">
          <ac:chgData name="" userId="" providerId="" clId="Web-{6B80EC9B-7E4F-4816-8CD7-DCC14E11C647}" dt="2018-10-09T10:42:16.221" v="37" actId="1076"/>
          <ac:spMkLst>
            <pc:docMk/>
            <pc:sldMk cId="2554241874" sldId="274"/>
            <ac:spMk id="4" creationId="{C022024E-FD82-4E89-8F68-5722E433B3EB}"/>
          </ac:spMkLst>
        </pc:spChg>
        <pc:spChg chg="mod">
          <ac:chgData name="" userId="" providerId="" clId="Web-{6B80EC9B-7E4F-4816-8CD7-DCC14E11C647}" dt="2018-10-09T10:41:59.221" v="34" actId="1076"/>
          <ac:spMkLst>
            <pc:docMk/>
            <pc:sldMk cId="2554241874" sldId="274"/>
            <ac:spMk id="6" creationId="{66EE4EA0-AAF3-4773-8C10-9655DBBB8820}"/>
          </ac:spMkLst>
        </pc:spChg>
        <pc:spChg chg="add">
          <ac:chgData name="" userId="" providerId="" clId="Web-{6B80EC9B-7E4F-4816-8CD7-DCC14E11C647}" dt="2018-10-09T10:42:40.737" v="42"/>
          <ac:spMkLst>
            <pc:docMk/>
            <pc:sldMk cId="2554241874" sldId="274"/>
            <ac:spMk id="13" creationId="{E8811A9D-425E-4E4F-AB8F-8F462459EBA7}"/>
          </ac:spMkLst>
        </pc:spChg>
        <pc:spChg chg="add">
          <ac:chgData name="" userId="" providerId="" clId="Web-{6B80EC9B-7E4F-4816-8CD7-DCC14E11C647}" dt="2018-10-09T10:42:40.768" v="44"/>
          <ac:spMkLst>
            <pc:docMk/>
            <pc:sldMk cId="2554241874" sldId="274"/>
            <ac:spMk id="17" creationId="{86DE884A-F2FD-4F62-BEED-487388D8E988}"/>
          </ac:spMkLst>
        </pc:spChg>
        <pc:picChg chg="mod">
          <ac:chgData name="" userId="" providerId="" clId="Web-{6B80EC9B-7E4F-4816-8CD7-DCC14E11C647}" dt="2018-10-09T10:41:55.736" v="33" actId="1076"/>
          <ac:picMkLst>
            <pc:docMk/>
            <pc:sldMk cId="2554241874" sldId="274"/>
            <ac:picMk id="3" creationId="{6386E93C-9226-4652-930E-103681FE2B72}"/>
          </ac:picMkLst>
        </pc:picChg>
        <pc:picChg chg="add del mod">
          <ac:chgData name="" userId="" providerId="" clId="Web-{6B80EC9B-7E4F-4816-8CD7-DCC14E11C647}" dt="2018-10-09T10:39:41.376" v="31"/>
          <ac:picMkLst>
            <pc:docMk/>
            <pc:sldMk cId="2554241874" sldId="274"/>
            <ac:picMk id="8" creationId="{7029AE82-7B14-45DB-8CB2-512345B94144}"/>
          </ac:picMkLst>
        </pc:picChg>
        <pc:picChg chg="add">
          <ac:chgData name="" userId="" providerId="" clId="Web-{6B80EC9B-7E4F-4816-8CD7-DCC14E11C647}" dt="2018-10-09T10:42:40.721" v="41"/>
          <ac:picMkLst>
            <pc:docMk/>
            <pc:sldMk cId="2554241874" sldId="274"/>
            <ac:picMk id="11" creationId="{6ABF0626-A981-49A5-8607-910C0916E41C}"/>
          </ac:picMkLst>
        </pc:picChg>
        <pc:cxnChg chg="mod">
          <ac:chgData name="" userId="" providerId="" clId="Web-{6B80EC9B-7E4F-4816-8CD7-DCC14E11C647}" dt="2018-10-09T10:42:28.440" v="40" actId="14100"/>
          <ac:cxnSpMkLst>
            <pc:docMk/>
            <pc:sldMk cId="2554241874" sldId="274"/>
            <ac:cxnSpMk id="5" creationId="{AF4CBD4F-BE68-4ACF-82EC-40399AA54AB0}"/>
          </ac:cxnSpMkLst>
        </pc:cxnChg>
        <pc:cxnChg chg="mod">
          <ac:chgData name="" userId="" providerId="" clId="Web-{6B80EC9B-7E4F-4816-8CD7-DCC14E11C647}" dt="2018-10-09T10:42:12.611" v="36" actId="14100"/>
          <ac:cxnSpMkLst>
            <pc:docMk/>
            <pc:sldMk cId="2554241874" sldId="274"/>
            <ac:cxnSpMk id="7" creationId="{75FFEF02-BAA1-4CEC-B863-4C45A44C5548}"/>
          </ac:cxnSpMkLst>
        </pc:cxnChg>
        <pc:cxnChg chg="add">
          <ac:chgData name="" userId="" providerId="" clId="Web-{6B80EC9B-7E4F-4816-8CD7-DCC14E11C647}" dt="2018-10-09T10:42:40.752" v="43"/>
          <ac:cxnSpMkLst>
            <pc:docMk/>
            <pc:sldMk cId="2554241874" sldId="274"/>
            <ac:cxnSpMk id="15" creationId="{859FE039-811E-4995-91E2-08FBE3329E7A}"/>
          </ac:cxnSpMkLst>
        </pc:cxnChg>
      </pc:sldChg>
      <pc:sldChg chg="addSp delSp modSp del ord">
        <pc:chgData name="" userId="" providerId="" clId="Web-{6B80EC9B-7E4F-4816-8CD7-DCC14E11C647}" dt="2018-10-09T10:42:58.502" v="45"/>
        <pc:sldMkLst>
          <pc:docMk/>
          <pc:sldMk cId="3641744337" sldId="276"/>
        </pc:sldMkLst>
        <pc:spChg chg="add mod">
          <ac:chgData name="" userId="" providerId="" clId="Web-{6B80EC9B-7E4F-4816-8CD7-DCC14E11C647}" dt="2018-10-09T10:39:11.829" v="27" actId="1076"/>
          <ac:spMkLst>
            <pc:docMk/>
            <pc:sldMk cId="3641744337" sldId="276"/>
            <ac:spMk id="3" creationId="{9A844701-00DE-49EE-8387-F71239679C8C}"/>
          </ac:spMkLst>
        </pc:spChg>
        <pc:picChg chg="del">
          <ac:chgData name="" userId="" providerId="" clId="Web-{6B80EC9B-7E4F-4816-8CD7-DCC14E11C647}" dt="2018-10-09T10:39:35.813" v="29"/>
          <ac:picMkLst>
            <pc:docMk/>
            <pc:sldMk cId="3641744337" sldId="276"/>
            <ac:picMk id="4" creationId="{AC9091E7-3449-4485-921C-CDDF277E606D}"/>
          </ac:picMkLst>
        </pc:picChg>
      </pc:sldChg>
      <pc:sldChg chg="new del">
        <pc:chgData name="" userId="" providerId="" clId="Web-{6B80EC9B-7E4F-4816-8CD7-DCC14E11C647}" dt="2018-10-09T10:32:54.639" v="1"/>
        <pc:sldMkLst>
          <pc:docMk/>
          <pc:sldMk cId="3045851128" sldId="285"/>
        </pc:sldMkLst>
      </pc:sldChg>
    </pc:docChg>
  </pc:docChgLst>
  <pc:docChgLst>
    <pc:chgData clId="Web-{70E1254E-A270-4418-A58D-01B167863AD2}"/>
    <pc:docChg chg="modSld">
      <pc:chgData name="" userId="" providerId="" clId="Web-{70E1254E-A270-4418-A58D-01B167863AD2}" dt="2018-10-05T09:57:39.651" v="66" actId="20577"/>
      <pc:docMkLst>
        <pc:docMk/>
      </pc:docMkLst>
      <pc:sldChg chg="modSp">
        <pc:chgData name="" userId="" providerId="" clId="Web-{70E1254E-A270-4418-A58D-01B167863AD2}" dt="2018-10-05T09:57:39.620" v="65" actId="20577"/>
        <pc:sldMkLst>
          <pc:docMk/>
          <pc:sldMk cId="2785498778" sldId="259"/>
        </pc:sldMkLst>
        <pc:spChg chg="mod">
          <ac:chgData name="" userId="" providerId="" clId="Web-{70E1254E-A270-4418-A58D-01B167863AD2}" dt="2018-10-05T09:57:39.620" v="65" actId="20577"/>
          <ac:spMkLst>
            <pc:docMk/>
            <pc:sldMk cId="2785498778" sldId="259"/>
            <ac:spMk id="2" creationId="{FF85DCA3-2C33-4B89-8912-481307C8EDD9}"/>
          </ac:spMkLst>
        </pc:spChg>
      </pc:sldChg>
    </pc:docChg>
  </pc:docChgLst>
  <pc:docChgLst>
    <pc:chgData clId="Web-{999890BD-05C5-4594-8BF6-66E4AB3B1BA4}"/>
    <pc:docChg chg="modSld">
      <pc:chgData name="" userId="" providerId="" clId="Web-{999890BD-05C5-4594-8BF6-66E4AB3B1BA4}" dt="2018-10-04T10:34:03.618" v="16" actId="14100"/>
      <pc:docMkLst>
        <pc:docMk/>
      </pc:docMkLst>
      <pc:sldChg chg="addSp delSp modSp">
        <pc:chgData name="" userId="" providerId="" clId="Web-{999890BD-05C5-4594-8BF6-66E4AB3B1BA4}" dt="2018-10-04T10:34:03.618" v="16" actId="14100"/>
        <pc:sldMkLst>
          <pc:docMk/>
          <pc:sldMk cId="3958676230" sldId="284"/>
        </pc:sldMkLst>
        <pc:spChg chg="add mod">
          <ac:chgData name="" userId="" providerId="" clId="Web-{999890BD-05C5-4594-8BF6-66E4AB3B1BA4}" dt="2018-10-04T10:33:00.258" v="7" actId="14100"/>
          <ac:spMkLst>
            <pc:docMk/>
            <pc:sldMk cId="3958676230" sldId="284"/>
            <ac:spMk id="3" creationId="{1B175B4B-0CDD-4C95-B8B4-9D4599A7584E}"/>
          </ac:spMkLst>
        </pc:spChg>
        <pc:picChg chg="add del mod">
          <ac:chgData name="" userId="" providerId="" clId="Web-{999890BD-05C5-4594-8BF6-66E4AB3B1BA4}" dt="2018-10-04T10:33:37.149" v="9"/>
          <ac:picMkLst>
            <pc:docMk/>
            <pc:sldMk cId="3958676230" sldId="284"/>
            <ac:picMk id="4" creationId="{A706F37D-12D3-46D5-B84D-D0BFF20CAFA7}"/>
          </ac:picMkLst>
        </pc:picChg>
        <pc:picChg chg="add mod">
          <ac:chgData name="" userId="" providerId="" clId="Web-{999890BD-05C5-4594-8BF6-66E4AB3B1BA4}" dt="2018-10-04T10:34:03.618" v="16" actId="14100"/>
          <ac:picMkLst>
            <pc:docMk/>
            <pc:sldMk cId="3958676230" sldId="284"/>
            <ac:picMk id="6" creationId="{2FBEC5BC-402C-44D9-A1C9-EFEFED2609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35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179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41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35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488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667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1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592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269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761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89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698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705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636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39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6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09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41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26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59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86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6668-111F-4F3F-8C9B-EFA2681ABCBC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52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F087-E830-4172-99F1-C1D3D9DE95B8}" type="datetimeFigureOut">
              <a:rPr lang="es-ES" smtClean="0"/>
              <a:t>16/10/2018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826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b3Riq06fVI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hyperlink" Target="http://www.youtube.com/watch?v=nl4-s-DDO-M" TargetMode="External"/><Relationship Id="rId5" Type="http://schemas.openxmlformats.org/officeDocument/2006/relationships/image" Target="../media/image47.png"/><Relationship Id="rId10" Type="http://schemas.openxmlformats.org/officeDocument/2006/relationships/hyperlink" Target="http://www.youtube.com/watch?v=5PywGPviouQ" TargetMode="External"/><Relationship Id="rId4" Type="http://schemas.openxmlformats.org/officeDocument/2006/relationships/image" Target="../media/image46.png"/><Relationship Id="rId9" Type="http://schemas.openxmlformats.org/officeDocument/2006/relationships/hyperlink" Target="http://www.youtube.com/watch?v=0L2UEF-9bF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www.youtube.com/watch?feature=player_embedded&amp;v=WTdqmkQtR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youtube.com/watch?v=zk8qWXhsFm8" TargetMode="External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youtube.com/watch?v=qXKh0m_z7uQ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Ocyhbij9JYQ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AFC815D-AEEA-4DC3-9241-D02ED99F9A14}"/>
              </a:ext>
            </a:extLst>
          </p:cNvPr>
          <p:cNvSpPr txBox="1"/>
          <p:nvPr/>
        </p:nvSpPr>
        <p:spPr>
          <a:xfrm>
            <a:off x="434877" y="2116806"/>
            <a:ext cx="6766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Octubre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E01301-DBE6-44AF-BF72-EF2F6603461A}"/>
              </a:ext>
            </a:extLst>
          </p:cNvPr>
          <p:cNvSpPr txBox="1"/>
          <p:nvPr/>
        </p:nvSpPr>
        <p:spPr>
          <a:xfrm>
            <a:off x="5388868" y="3047830"/>
            <a:ext cx="62554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Robótico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03D82D-2D40-42F1-8933-4B1636A8F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82" y="402939"/>
            <a:ext cx="6255433" cy="16182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E294488-E460-4AC3-BA8C-6986C6093A2E}"/>
              </a:ext>
            </a:extLst>
          </p:cNvPr>
          <p:cNvSpPr txBox="1"/>
          <p:nvPr/>
        </p:nvSpPr>
        <p:spPr>
          <a:xfrm>
            <a:off x="9903119" y="5936565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Bauhaus 93" panose="04030905020B02020C02" pitchFamily="82" charset="0"/>
              </a:rPr>
              <a:t>Taller 2</a:t>
            </a:r>
          </a:p>
        </p:txBody>
      </p:sp>
    </p:spTree>
    <p:extLst>
      <p:ext uri="{BB962C8B-B14F-4D97-AF65-F5344CB8AC3E}">
        <p14:creationId xmlns:p14="http://schemas.microsoft.com/office/powerpoint/2010/main" val="21784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31F7B-722D-4364-9CC4-EBF86F54EDA8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EDB828-0D79-4E89-8B1A-74218A4C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6" b="21683"/>
          <a:stretch/>
        </p:blipFill>
        <p:spPr>
          <a:xfrm>
            <a:off x="503790" y="2050740"/>
            <a:ext cx="3857625" cy="4181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C869689-C2DC-4297-9B9E-FF0F68825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 b="18661"/>
          <a:stretch/>
        </p:blipFill>
        <p:spPr>
          <a:xfrm>
            <a:off x="7429961" y="1455937"/>
            <a:ext cx="3857625" cy="5140171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8FE7A99-EDC8-460E-8403-4E728812F68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738152" y="2602747"/>
            <a:ext cx="1438182" cy="18893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F5775D5F-5079-48F7-9E1C-20D806F236A4}"/>
              </a:ext>
            </a:extLst>
          </p:cNvPr>
          <p:cNvSpPr txBox="1">
            <a:spLocks/>
          </p:cNvSpPr>
          <p:nvPr/>
        </p:nvSpPr>
        <p:spPr>
          <a:xfrm>
            <a:off x="5029652" y="1776494"/>
            <a:ext cx="1708500" cy="16525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latin typeface="Frutiger75-Black" panose="020B0A00000000000000" pitchFamily="34" charset="0"/>
              </a:rPr>
              <a:t>Fijar con pinza o sargento a la mesa</a:t>
            </a:r>
            <a:endParaRPr lang="es-ES" sz="4000" dirty="0">
              <a:latin typeface="Frutiger75-Black" panose="020B0A00000000000000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31CE095-055C-463E-9C6D-AB27A6C8527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128118" y="2602747"/>
            <a:ext cx="901534" cy="24841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84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B175B4B-0CDD-4C95-B8B4-9D4599A7584E}"/>
              </a:ext>
            </a:extLst>
          </p:cNvPr>
          <p:cNvSpPr txBox="1">
            <a:spLocks/>
          </p:cNvSpPr>
          <p:nvPr/>
        </p:nvSpPr>
        <p:spPr>
          <a:xfrm>
            <a:off x="8643574" y="471656"/>
            <a:ext cx="2843390" cy="71795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Conexión</a:t>
            </a:r>
            <a:endParaRPr lang="es-ES" dirty="0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2FBEC5BC-402C-44D9-A1C9-EFEFED26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4" y="955684"/>
            <a:ext cx="6694713" cy="59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76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F85DCA3-2C33-4B89-8912-481307C8EDD9}"/>
              </a:ext>
            </a:extLst>
          </p:cNvPr>
          <p:cNvSpPr txBox="1">
            <a:spLocks/>
          </p:cNvSpPr>
          <p:nvPr/>
        </p:nvSpPr>
        <p:spPr>
          <a:xfrm>
            <a:off x="887450" y="1496910"/>
            <a:ext cx="10377571" cy="4966034"/>
          </a:xfrm>
          <a:prstGeom prst="rect">
            <a:avLst/>
          </a:prstGeom>
        </p:spPr>
        <p:txBody>
          <a:bodyPr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500" dirty="0">
                <a:latin typeface="Frutiger75-Black" panose="020B0A00000000000000" pitchFamily="34" charset="0"/>
              </a:rPr>
              <a:t>1.- Hacer que el brazo baile alocadamente </a:t>
            </a:r>
            <a:endParaRPr lang="es-ES" sz="4000" dirty="0"/>
          </a:p>
          <a:p>
            <a:pPr marL="0" indent="0">
              <a:buNone/>
            </a:pPr>
            <a:r>
              <a:rPr lang="es-ES" sz="4500" dirty="0">
                <a:latin typeface="Frutiger75-Black" panose="020B0A00000000000000" pitchFamily="34" charset="0"/>
              </a:rPr>
              <a:t>	(Ayuda: utilizar ejemplos-&gt;servo-&gt;sweep y repetir el código para los 3 servos)</a:t>
            </a:r>
          </a:p>
          <a:p>
            <a:pPr marL="0" indent="0">
              <a:buNone/>
            </a:pPr>
            <a:endParaRPr lang="es-ES" sz="4500" dirty="0">
              <a:latin typeface="Frutiger75-Black" panose="020B0A00000000000000" pitchFamily="34" charset="0"/>
            </a:endParaRPr>
          </a:p>
          <a:p>
            <a:r>
              <a:rPr lang="es-ES" sz="4500" dirty="0">
                <a:latin typeface="Frutiger75-Black" panose="020B0A00000000000000" pitchFamily="34" charset="0"/>
              </a:rPr>
              <a:t>2.- Probar distintas formas de controlar el brazo, usando el botón, el 	potenciómetro, la LDR o incluso el teclado del ordenador ;)</a:t>
            </a:r>
          </a:p>
          <a:p>
            <a:endParaRPr lang="es-ES" sz="4500" dirty="0">
              <a:latin typeface="Frutiger75-Black" panose="020B0A00000000000000" pitchFamily="34" charset="0"/>
            </a:endParaRPr>
          </a:p>
          <a:p>
            <a:r>
              <a:rPr lang="es-ES" sz="4500" dirty="0">
                <a:latin typeface="Frutiger75-Black" panose="020B0A00000000000000" pitchFamily="34" charset="0"/>
              </a:rPr>
              <a:t>3.- Realizar movimientos controlados del brazo e intentar agarrar cosas (</a:t>
            </a:r>
            <a:r>
              <a:rPr lang="es-ES" sz="4500" dirty="0" err="1">
                <a:latin typeface="Frutiger75-Black" panose="020B0A00000000000000" pitchFamily="34" charset="0"/>
              </a:rPr>
              <a:t>ej</a:t>
            </a:r>
            <a:r>
              <a:rPr lang="es-ES" sz="4500" dirty="0">
                <a:latin typeface="Frutiger75-Black" panose="020B0A00000000000000" pitchFamily="34" charset="0"/>
              </a:rPr>
              <a:t>: boli)</a:t>
            </a:r>
          </a:p>
          <a:p>
            <a:pPr marL="0" indent="0">
              <a:buNone/>
            </a:pPr>
            <a:endParaRPr lang="es-ES" sz="4500" dirty="0">
              <a:latin typeface="Frutiger75-Black" panose="020B0A00000000000000" pitchFamily="34" charset="0"/>
            </a:endParaRPr>
          </a:p>
          <a:p>
            <a:r>
              <a:rPr lang="es-ES" sz="4500" dirty="0">
                <a:latin typeface="Frutiger75-Black" panose="020B0A00000000000000" pitchFamily="34" charset="0"/>
              </a:rPr>
              <a:t>4.- Poniendo una LDR en el extremo del brazo, hacer que éste siga una luz.</a:t>
            </a:r>
          </a:p>
          <a:p>
            <a:endParaRPr lang="es-ES" sz="4500" dirty="0">
              <a:latin typeface="Frutiger75-Black" panose="020B0A00000000000000" pitchFamily="34" charset="0"/>
            </a:endParaRPr>
          </a:p>
          <a:p>
            <a:r>
              <a:rPr lang="es-ES" sz="4500" dirty="0">
                <a:latin typeface="Frutiger75-Black" panose="020B0A00000000000000" pitchFamily="34" charset="0"/>
              </a:rPr>
              <a:t>5.- Hacer que el brazo encienda el interruptor que encienda un LED que ilumine una </a:t>
            </a:r>
          </a:p>
          <a:p>
            <a:pPr marL="0" indent="0">
              <a:buNone/>
            </a:pPr>
            <a:r>
              <a:rPr lang="es-ES" sz="4500" dirty="0">
                <a:latin typeface="Frutiger75-Black" panose="020B0A00000000000000" pitchFamily="34" charset="0"/>
              </a:rPr>
              <a:t>	LDR que haga que el brazo haga un movimiento sexy.</a:t>
            </a:r>
          </a:p>
          <a:p>
            <a:endParaRPr lang="es-ES" sz="4500" dirty="0">
              <a:latin typeface="Frutiger75-Black" panose="020B0A00000000000000" pitchFamily="34" charset="0"/>
            </a:endParaRPr>
          </a:p>
          <a:p>
            <a:r>
              <a:rPr lang="es-ES" sz="4500" dirty="0">
                <a:latin typeface="Frutiger75-Black" panose="020B0A00000000000000" pitchFamily="34" charset="0"/>
              </a:rPr>
              <a:t>6.- FREESTYLE!</a:t>
            </a:r>
          </a:p>
          <a:p>
            <a:endParaRPr lang="es-ES" sz="20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9667781" y="496957"/>
            <a:ext cx="1597241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Retos</a:t>
            </a:r>
          </a:p>
        </p:txBody>
      </p:sp>
    </p:spTree>
    <p:extLst>
      <p:ext uri="{BB962C8B-B14F-4D97-AF65-F5344CB8AC3E}">
        <p14:creationId xmlns:p14="http://schemas.microsoft.com/office/powerpoint/2010/main" val="278549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F85DCA3-2C33-4B89-8912-481307C8EDD9}"/>
              </a:ext>
            </a:extLst>
          </p:cNvPr>
          <p:cNvSpPr txBox="1">
            <a:spLocks/>
          </p:cNvSpPr>
          <p:nvPr/>
        </p:nvSpPr>
        <p:spPr>
          <a:xfrm>
            <a:off x="749422" y="1635802"/>
            <a:ext cx="10515600" cy="49828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Frutiger75-Black" panose="020B0A00000000000000" pitchFamily="34" charset="0"/>
              </a:rPr>
              <a:t>Cinemática inversa. Objetivo: Especificar un punto en coordenadas cartesianas (x, y, z) y que el robot sitúe su extremo en dicho punto. Para ello se deben calcular los giros de cada articulación. </a:t>
            </a:r>
          </a:p>
          <a:p>
            <a:endParaRPr lang="es-ES" sz="1800" dirty="0">
              <a:latin typeface="Frutiger75-Black" panose="020B0A00000000000000" pitchFamily="34" charset="0"/>
            </a:endParaRPr>
          </a:p>
          <a:p>
            <a:r>
              <a:rPr lang="es-ES" sz="1800" dirty="0">
                <a:latin typeface="Frutiger75-Black" panose="020B0A00000000000000" pitchFamily="34" charset="0"/>
              </a:rPr>
              <a:t>Cinemática directa. Objetivo: Especificar el giro de cada articulación y averiguar el punto en coordenadas cartesianas (x, y, z) en el que quedaría colocado su extremo.</a:t>
            </a:r>
          </a:p>
          <a:p>
            <a:endParaRPr lang="es-ES" sz="1800" dirty="0">
              <a:latin typeface="Frutiger75-Black" panose="020B0A00000000000000" pitchFamily="34" charset="0"/>
            </a:endParaRPr>
          </a:p>
          <a:p>
            <a:r>
              <a:rPr lang="es-ES" sz="1800" dirty="0">
                <a:latin typeface="Frutiger75-Black" panose="020B0A00000000000000" pitchFamily="34" charset="0"/>
              </a:rPr>
              <a:t>Para casos sencillos se puede averiguar geométricamente (trigonometría).</a:t>
            </a:r>
          </a:p>
          <a:p>
            <a:endParaRPr lang="es-ES" sz="1800" dirty="0">
              <a:latin typeface="Frutiger75-Black" panose="020B0A00000000000000" pitchFamily="34" charset="0"/>
            </a:endParaRPr>
          </a:p>
          <a:p>
            <a:r>
              <a:rPr lang="es-ES" sz="1800" dirty="0">
                <a:latin typeface="Frutiger75-Black" panose="020B0A00000000000000" pitchFamily="34" charset="0"/>
              </a:rPr>
              <a:t>Para casos complejos existen métodos matemáticos específicos (no vamos a entrar en eso).</a:t>
            </a:r>
          </a:p>
          <a:p>
            <a:endParaRPr lang="es-ES" sz="1800" dirty="0">
              <a:latin typeface="Frutiger75-Black" panose="020B0A00000000000000" pitchFamily="34" charset="0"/>
            </a:endParaRPr>
          </a:p>
          <a:p>
            <a:r>
              <a:rPr lang="es-ES" sz="1800" dirty="0">
                <a:latin typeface="Frutiger75-Black" panose="020B0A00000000000000" pitchFamily="34" charset="0"/>
              </a:rPr>
              <a:t>SO. LET’S DO SOME TRIGONOMETRÍA.</a:t>
            </a:r>
          </a:p>
          <a:p>
            <a:endParaRPr lang="es-ES" sz="1400" dirty="0">
              <a:latin typeface="Bauhaus 93" panose="04030905020B02020C02" pitchFamily="82" charset="0"/>
            </a:endParaRPr>
          </a:p>
          <a:p>
            <a:endParaRPr lang="es-ES" sz="3800" dirty="0"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59" y="496957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Reto: cinemática del robot </a:t>
            </a:r>
          </a:p>
        </p:txBody>
      </p:sp>
    </p:spTree>
    <p:extLst>
      <p:ext uri="{BB962C8B-B14F-4D97-AF65-F5344CB8AC3E}">
        <p14:creationId xmlns:p14="http://schemas.microsoft.com/office/powerpoint/2010/main" val="408777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FF85DCA3-2C33-4B89-8912-481307C8E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78225"/>
                <a:ext cx="5858814" cy="498281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sz="2000" dirty="0">
                    <a:latin typeface="Frutiger75-Black" panose="020B0A00000000000000" pitchFamily="34" charset="0"/>
                  </a:rPr>
                  <a:t>Hallar las coordenadas ante unos giros determinados.</a:t>
                </a:r>
              </a:p>
              <a:p>
                <a:pPr marL="0" indent="0">
                  <a:buNone/>
                </a:pPr>
                <a:endParaRPr lang="es-ES" sz="20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sz="20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𝒙𝒚</m:t>
                                  </m:r>
                                </m:sub>
                              </m:s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𝒄𝒐𝒔</m:t>
                              </m:r>
                              <m:d>
                                <m:d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s-ES" sz="20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sz="2000" b="1" i="1">
                                      <a:latin typeface="Cambria Math" panose="02040503050406030204" pitchFamily="18" charset="0"/>
                                    </a:rPr>
                                    <m:t>𝒙𝒚</m:t>
                                  </m:r>
                                </m:sub>
                              </m:sSub>
                              <m:r>
                                <a:rPr lang="es-E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𝒔𝒆𝒏</m:t>
                              </m:r>
                              <m:d>
                                <m:dPr>
                                  <m:ctrlPr>
                                    <a:rPr lang="es-E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𝒔𝒆𝒏</m:t>
                              </m:r>
                              <m:d>
                                <m:d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s-ES" sz="2000" b="1" dirty="0">
                  <a:latin typeface="Bauhaus 93" panose="04030905020B02020C02" pitchFamily="82" charset="0"/>
                </a:endParaRPr>
              </a:p>
              <a:p>
                <a:endParaRPr lang="es-ES" sz="3800" dirty="0">
                  <a:latin typeface="Bauhaus 93" panose="04030905020B02020C02" pitchFamily="82" charset="0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F85DCA3-2C33-4B89-8912-481307C8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78225"/>
                <a:ext cx="5858814" cy="4982818"/>
              </a:xfrm>
              <a:prstGeom prst="rect">
                <a:avLst/>
              </a:prstGeom>
              <a:blipFill rotWithShape="0">
                <a:blip r:embed="rId2"/>
                <a:stretch>
                  <a:fillRect l="-937" t="-110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59" y="496957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Cinemática directa 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FF85DCA3-2C33-4B89-8912-481307C8E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78225"/>
                <a:ext cx="10515600" cy="498281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sz="2000" dirty="0">
                    <a:latin typeface="Frutiger75-Black" panose="020B0A00000000000000" pitchFamily="34" charset="0"/>
                  </a:rPr>
                  <a:t>Método I: Despejar los ángulos de las articulaciones de la cinemática directa (solo para casos sencillos como este).</a:t>
                </a:r>
              </a:p>
              <a:p>
                <a:r>
                  <a:rPr lang="es-ES" sz="2000" dirty="0">
                    <a:latin typeface="Frutiger75-Black" panose="020B0A00000000000000" pitchFamily="34" charset="0"/>
                  </a:rPr>
                  <a:t>Método II: Aplicar trigonometría para despejar los ángulos.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E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sz="2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𝒂𝒓𝒄𝒕𝒈</m:t>
                            </m:r>
                            <m:d>
                              <m:d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𝒂𝒓𝒄𝒔𝒆𝒏</m:t>
                            </m:r>
                            <m:d>
                              <m:d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𝑳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𝑳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s-ES" sz="2000" b="1" dirty="0">
                    <a:latin typeface="Bauhaus 93" panose="04030905020B02020C02" pitchFamily="82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E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sz="20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s-ES" sz="2000" b="1" dirty="0">
                                    <a:latin typeface="Bauhaus 93" panose="04030905020B02020C02" pitchFamily="82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𝝋</m:t>
                                    </m:r>
                                  </m:e>
                                  <m:sub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𝒂𝒓𝒄𝒕𝒈</m:t>
                                </m:r>
                                <m:d>
                                  <m:dPr>
                                    <m:ctrlP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num>
                                      <m:den>
                                        <m: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𝒂𝒓𝒄𝒕𝒈</m:t>
                            </m:r>
                            <m:d>
                              <m:d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𝑳</m:t>
                                    </m:r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  <m: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p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den>
                                </m:f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s-ES" sz="2000" b="1" dirty="0">
                  <a:latin typeface="Bauhaus 93" panose="04030905020B02020C02" pitchFamily="82" charset="0"/>
                </a:endParaRPr>
              </a:p>
              <a:p>
                <a:pPr marL="0" indent="0">
                  <a:buNone/>
                </a:pPr>
                <a:endParaRPr lang="es-ES" sz="2000" dirty="0">
                  <a:latin typeface="Bauhaus 93" panose="04030905020B02020C02" pitchFamily="82" charset="0"/>
                </a:endParaRPr>
              </a:p>
              <a:p>
                <a:pPr marL="0" indent="0">
                  <a:buNone/>
                </a:pPr>
                <a:endParaRPr lang="es-ES" sz="2400" dirty="0">
                  <a:latin typeface="Bauhaus 93" panose="04030905020B02020C02" pitchFamily="82" charset="0"/>
                </a:endParaRPr>
              </a:p>
              <a:p>
                <a:endParaRPr lang="es-ES" sz="2400" dirty="0">
                  <a:latin typeface="Bauhaus 93" panose="04030905020B02020C02" pitchFamily="82" charset="0"/>
                </a:endParaRPr>
              </a:p>
              <a:p>
                <a:endParaRPr lang="es-ES" sz="1400" dirty="0">
                  <a:latin typeface="Bauhaus 93" panose="04030905020B02020C02" pitchFamily="82" charset="0"/>
                </a:endParaRPr>
              </a:p>
              <a:p>
                <a:endParaRPr lang="es-ES" sz="3800" dirty="0">
                  <a:latin typeface="Bauhaus 93" panose="04030905020B02020C02" pitchFamily="82" charset="0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F85DCA3-2C33-4B89-8912-481307C8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78225"/>
                <a:ext cx="10515600" cy="4982818"/>
              </a:xfrm>
              <a:prstGeom prst="rect">
                <a:avLst/>
              </a:prstGeom>
              <a:blipFill rotWithShape="0">
                <a:blip r:embed="rId2"/>
                <a:stretch>
                  <a:fillRect l="-522" t="-1102" r="-9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59" y="496957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Cinemática inversa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36" y="2421228"/>
            <a:ext cx="3391892" cy="43208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16" y="2421228"/>
            <a:ext cx="3391892" cy="43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FBD719-AD73-44C8-906E-4805A94BA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6500"/>
            <a:ext cx="3081131" cy="2310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C:\Users\Alex\Desktop\apuntes etsii\4º Cuarto\Robótica\Taller 2\nitinol.PNG">
            <a:extLst>
              <a:ext uri="{FF2B5EF4-FFF2-40B4-BE49-F238E27FC236}">
                <a16:creationId xmlns:a16="http://schemas.microsoft.com/office/drawing/2014/main" id="{A81AF788-590F-43AF-9EDF-EE3594DB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876" y="4106725"/>
            <a:ext cx="2088232" cy="1399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3" descr="C:\Users\Alex\Desktop\apuntes etsii\4º Cuarto\Robótica\Taller 2\ddf.PNG">
            <a:extLst>
              <a:ext uri="{FF2B5EF4-FFF2-40B4-BE49-F238E27FC236}">
                <a16:creationId xmlns:a16="http://schemas.microsoft.com/office/drawing/2014/main" id="{E9BEF131-A9B2-4D95-BFD9-CF422EF3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2035" y="1619664"/>
            <a:ext cx="2050441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4" descr="C:\Users\Alex\Desktop\apuntes etsii\4º Cuarto\Robótica\Taller 2\dasfg.PNG">
            <a:extLst>
              <a:ext uri="{FF2B5EF4-FFF2-40B4-BE49-F238E27FC236}">
                <a16:creationId xmlns:a16="http://schemas.microsoft.com/office/drawing/2014/main" id="{E1B7A141-9F2B-41AA-A635-12C8BD1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8715" y="1460049"/>
            <a:ext cx="3751996" cy="2016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5" descr="C:\Users\Alex\Desktop\apuntes etsii\4º Cuarto\Robótica\Taller 2\qefq.PNG">
            <a:extLst>
              <a:ext uri="{FF2B5EF4-FFF2-40B4-BE49-F238E27FC236}">
                <a16:creationId xmlns:a16="http://schemas.microsoft.com/office/drawing/2014/main" id="{58B50D1E-CCA1-4D11-AD08-64379CD1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1331" y="4034099"/>
            <a:ext cx="2613858" cy="1610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6" descr="C:\Users\Alex\Desktop\apuntes etsii\4º Cuarto\Robótica\Taller 2\ewqdf.PNG">
            <a:extLst>
              <a:ext uri="{FF2B5EF4-FFF2-40B4-BE49-F238E27FC236}">
                <a16:creationId xmlns:a16="http://schemas.microsoft.com/office/drawing/2014/main" id="{B8089471-60AD-4C68-880A-0BFB937CF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697" y="4163175"/>
            <a:ext cx="2844204" cy="18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F26B277-F00E-403C-A40B-6E7725FE7C43}"/>
              </a:ext>
            </a:extLst>
          </p:cNvPr>
          <p:cNvSpPr txBox="1">
            <a:spLocks/>
          </p:cNvSpPr>
          <p:nvPr/>
        </p:nvSpPr>
        <p:spPr>
          <a:xfrm>
            <a:off x="210921" y="3678423"/>
            <a:ext cx="5165035" cy="28421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>
                <a:hlinkClick r:id="rId8"/>
              </a:rPr>
              <a:t>https://www.youtube.com/watch?v=lb3Riq06fVI</a:t>
            </a:r>
            <a:endParaRPr lang="es-ES" sz="1800" dirty="0"/>
          </a:p>
        </p:txBody>
      </p:sp>
      <p:sp>
        <p:nvSpPr>
          <p:cNvPr id="10" name="13 Rectángulo">
            <a:extLst>
              <a:ext uri="{FF2B5EF4-FFF2-40B4-BE49-F238E27FC236}">
                <a16:creationId xmlns:a16="http://schemas.microsoft.com/office/drawing/2014/main" id="{61494ED3-DF35-4044-A603-FB08013BE560}"/>
              </a:ext>
            </a:extLst>
          </p:cNvPr>
          <p:cNvSpPr/>
          <p:nvPr/>
        </p:nvSpPr>
        <p:spPr>
          <a:xfrm>
            <a:off x="5028988" y="55175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9"/>
              </a:rPr>
              <a:t>http://www.youtube.com/watch?v=0L2UEF-9bF4</a:t>
            </a:r>
            <a:endParaRPr lang="es-ES" dirty="0"/>
          </a:p>
        </p:txBody>
      </p:sp>
      <p:sp>
        <p:nvSpPr>
          <p:cNvPr id="11" name="14 Rectángulo">
            <a:extLst>
              <a:ext uri="{FF2B5EF4-FFF2-40B4-BE49-F238E27FC236}">
                <a16:creationId xmlns:a16="http://schemas.microsoft.com/office/drawing/2014/main" id="{C002C592-566A-4C29-A584-C07BE93AB741}"/>
              </a:ext>
            </a:extLst>
          </p:cNvPr>
          <p:cNvSpPr/>
          <p:nvPr/>
        </p:nvSpPr>
        <p:spPr>
          <a:xfrm>
            <a:off x="5375956" y="3440365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0"/>
              </a:rPr>
              <a:t>http://www.youtube.com/watch?v=5PywGPviouQ</a:t>
            </a:r>
            <a:endParaRPr lang="es-ES" dirty="0"/>
          </a:p>
        </p:txBody>
      </p:sp>
      <p:sp>
        <p:nvSpPr>
          <p:cNvPr id="12" name="15 Rectángulo">
            <a:extLst>
              <a:ext uri="{FF2B5EF4-FFF2-40B4-BE49-F238E27FC236}">
                <a16:creationId xmlns:a16="http://schemas.microsoft.com/office/drawing/2014/main" id="{C1B9371B-AA3C-45EC-8BEE-57F2AFC021A3}"/>
              </a:ext>
            </a:extLst>
          </p:cNvPr>
          <p:cNvSpPr/>
          <p:nvPr/>
        </p:nvSpPr>
        <p:spPr>
          <a:xfrm>
            <a:off x="390298" y="6163914"/>
            <a:ext cx="480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1"/>
              </a:rPr>
              <a:t>http://www.youtube.com/watch?v=nl4-s-DDO-M</a:t>
            </a:r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384398B-1A42-49FB-80C8-30C1602152EA}"/>
              </a:ext>
            </a:extLst>
          </p:cNvPr>
          <p:cNvSpPr txBox="1">
            <a:spLocks/>
          </p:cNvSpPr>
          <p:nvPr/>
        </p:nvSpPr>
        <p:spPr>
          <a:xfrm>
            <a:off x="7163697" y="278442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Actuadores</a:t>
            </a:r>
          </a:p>
        </p:txBody>
      </p:sp>
    </p:spTree>
    <p:extLst>
      <p:ext uri="{BB962C8B-B14F-4D97-AF65-F5344CB8AC3E}">
        <p14:creationId xmlns:p14="http://schemas.microsoft.com/office/powerpoint/2010/main" val="1036016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Rectángulo">
            <a:extLst>
              <a:ext uri="{FF2B5EF4-FFF2-40B4-BE49-F238E27FC236}">
                <a16:creationId xmlns:a16="http://schemas.microsoft.com/office/drawing/2014/main" id="{FD90A5C0-CD58-4F2C-B2E7-741EC17A8292}"/>
              </a:ext>
            </a:extLst>
          </p:cNvPr>
          <p:cNvSpPr/>
          <p:nvPr/>
        </p:nvSpPr>
        <p:spPr>
          <a:xfrm>
            <a:off x="4378491" y="2221870"/>
            <a:ext cx="5173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http://www.youtube.com/watch? v=WTdqmkQtR78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3" descr="C:\Users\Alex\Desktop\apuntes etsii\4º Cuarto\Robótica\irb1600.jpg">
            <a:extLst>
              <a:ext uri="{FF2B5EF4-FFF2-40B4-BE49-F238E27FC236}">
                <a16:creationId xmlns:a16="http://schemas.microsoft.com/office/drawing/2014/main" id="{99EA6113-E5AA-422A-87BF-5150FE91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371937"/>
            <a:ext cx="2952328" cy="2361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Users\Alex\Desktop\apuntes etsii\4º Cuarto\Robótica\602368.jpg">
            <a:extLst>
              <a:ext uri="{FF2B5EF4-FFF2-40B4-BE49-F238E27FC236}">
                <a16:creationId xmlns:a16="http://schemas.microsoft.com/office/drawing/2014/main" id="{334EACA9-1108-4F76-ABF6-80EDC076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36" y="3861047"/>
            <a:ext cx="3395456" cy="2690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8 Rectángulo">
            <a:extLst>
              <a:ext uri="{FF2B5EF4-FFF2-40B4-BE49-F238E27FC236}">
                <a16:creationId xmlns:a16="http://schemas.microsoft.com/office/drawing/2014/main" id="{072DCFAB-3CB5-4AD6-B7F0-25629E0889E5}"/>
              </a:ext>
            </a:extLst>
          </p:cNvPr>
          <p:cNvSpPr/>
          <p:nvPr/>
        </p:nvSpPr>
        <p:spPr>
          <a:xfrm>
            <a:off x="4378491" y="4836990"/>
            <a:ext cx="622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http://www.youtube.com/watch?v=zk8qWXhsFm8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D808B39-A8A7-41B2-8FA7-8FBDADF14698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articulados</a:t>
            </a:r>
          </a:p>
        </p:txBody>
      </p:sp>
    </p:spTree>
    <p:extLst>
      <p:ext uri="{BB962C8B-B14F-4D97-AF65-F5344CB8AC3E}">
        <p14:creationId xmlns:p14="http://schemas.microsoft.com/office/powerpoint/2010/main" val="157567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Alex\Desktop\apuntes etsii\4º Cuarto\Robótica\TOSY_Parallel_Robot.JPG">
            <a:extLst>
              <a:ext uri="{FF2B5EF4-FFF2-40B4-BE49-F238E27FC236}">
                <a16:creationId xmlns:a16="http://schemas.microsoft.com/office/drawing/2014/main" id="{FDE95AB5-5D1D-458B-9EA7-90402EFE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443" y="1685048"/>
            <a:ext cx="5724128" cy="3817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C:\Users\Alex\Desktop\apuntes etsii\4º Cuarto\Robótica\299765-ABB_Flexpicker_8_kg.jpg">
            <a:extLst>
              <a:ext uri="{FF2B5EF4-FFF2-40B4-BE49-F238E27FC236}">
                <a16:creationId xmlns:a16="http://schemas.microsoft.com/office/drawing/2014/main" id="{19E84D2B-D4FF-419A-8A60-6A5BC3BC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9384" y="1642898"/>
            <a:ext cx="2808312" cy="3859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6 Rectángulo">
            <a:hlinkClick r:id="rId4"/>
            <a:extLst>
              <a:ext uri="{FF2B5EF4-FFF2-40B4-BE49-F238E27FC236}">
                <a16:creationId xmlns:a16="http://schemas.microsoft.com/office/drawing/2014/main" id="{36EA151E-A81A-4080-98D7-74728C8AA5EB}"/>
              </a:ext>
            </a:extLst>
          </p:cNvPr>
          <p:cNvSpPr/>
          <p:nvPr/>
        </p:nvSpPr>
        <p:spPr>
          <a:xfrm>
            <a:off x="1430963" y="5794879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http://www.youtube.com/watch?v=qXKh0m_z7uQ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CE95D9D-4E70-4B96-B961-B9B6B050D89E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paralelos</a:t>
            </a:r>
          </a:p>
        </p:txBody>
      </p:sp>
    </p:spTree>
    <p:extLst>
      <p:ext uri="{BB962C8B-B14F-4D97-AF65-F5344CB8AC3E}">
        <p14:creationId xmlns:p14="http://schemas.microsoft.com/office/powerpoint/2010/main" val="487422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lex\Desktop\apuntes etsii\4º Cuarto\Robótica\Taller 2\dfe.PNG">
            <a:extLst>
              <a:ext uri="{FF2B5EF4-FFF2-40B4-BE49-F238E27FC236}">
                <a16:creationId xmlns:a16="http://schemas.microsoft.com/office/drawing/2014/main" id="{A6F6F58F-35FE-4BEA-8871-31281B46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1345" y="1679714"/>
            <a:ext cx="2987824" cy="2329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3" descr="C:\Users\Alex\Desktop\apuntes etsii\4º Cuarto\Robótica\Taller 2\Spine-Robot-1.jpg">
            <a:extLst>
              <a:ext uri="{FF2B5EF4-FFF2-40B4-BE49-F238E27FC236}">
                <a16:creationId xmlns:a16="http://schemas.microsoft.com/office/drawing/2014/main" id="{E9E152A8-C760-4D2A-8006-559D15B9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756" y="1445790"/>
            <a:ext cx="3528901" cy="2808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C:\Users\Alex\Desktop\apuntes etsii\4º Cuarto\Robótica\Taller 2\boston-dynamics-alphadog-ls3-darpa-demo.jpg">
            <a:extLst>
              <a:ext uri="{FF2B5EF4-FFF2-40B4-BE49-F238E27FC236}">
                <a16:creationId xmlns:a16="http://schemas.microsoft.com/office/drawing/2014/main" id="{7A72412C-8497-4F18-84E7-3ED078FC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1923" y="4081938"/>
            <a:ext cx="3672311" cy="1995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5" descr="C:\Users\Alex\Desktop\apuntes etsii\4º Cuarto\Robótica\Taller 2\dadef.PNG">
            <a:extLst>
              <a:ext uri="{FF2B5EF4-FFF2-40B4-BE49-F238E27FC236}">
                <a16:creationId xmlns:a16="http://schemas.microsoft.com/office/drawing/2014/main" id="{B703ADC2-241F-46C8-9E5B-8888CDF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799" y="4331274"/>
            <a:ext cx="4248124" cy="2350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9 Rectángulo">
            <a:extLst>
              <a:ext uri="{FF2B5EF4-FFF2-40B4-BE49-F238E27FC236}">
                <a16:creationId xmlns:a16="http://schemas.microsoft.com/office/drawing/2014/main" id="{7C893B5E-431E-4989-BFDA-2324528C4326}"/>
              </a:ext>
            </a:extLst>
          </p:cNvPr>
          <p:cNvSpPr/>
          <p:nvPr/>
        </p:nvSpPr>
        <p:spPr>
          <a:xfrm>
            <a:off x="7418545" y="2605282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http://www.youtube.com/watch?v=Ocyhbij9JYQ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1DDA808-349D-445A-AF14-951F1F5DBF37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Otros robots</a:t>
            </a:r>
          </a:p>
        </p:txBody>
      </p:sp>
    </p:spTree>
    <p:extLst>
      <p:ext uri="{BB962C8B-B14F-4D97-AF65-F5344CB8AC3E}">
        <p14:creationId xmlns:p14="http://schemas.microsoft.com/office/powerpoint/2010/main" val="1155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B30C14-487A-40E4-AFBA-67E1EC11D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3" t="36375" r="39567" b="50080"/>
          <a:stretch/>
        </p:blipFill>
        <p:spPr>
          <a:xfrm>
            <a:off x="9586480" y="4171810"/>
            <a:ext cx="933559" cy="9288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819BCB-CB45-4F87-8633-6F2E95AE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8" t="20694" r="26292" b="34114"/>
          <a:stretch/>
        </p:blipFill>
        <p:spPr>
          <a:xfrm>
            <a:off x="2145313" y="2987962"/>
            <a:ext cx="1518103" cy="23029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F3EBC3-D41C-4138-AE5A-CE7CFB1D4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0" t="27072" r="27807" b="47006"/>
          <a:stretch/>
        </p:blipFill>
        <p:spPr>
          <a:xfrm>
            <a:off x="494066" y="2987962"/>
            <a:ext cx="1651247" cy="23029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9D4E42-C09A-4ADD-9FF7-CEEEFAF6BB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8" t="37081" r="29554" b="43107"/>
          <a:stretch/>
        </p:blipFill>
        <p:spPr>
          <a:xfrm>
            <a:off x="10520039" y="3904921"/>
            <a:ext cx="1671961" cy="12162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348D86E-AE6D-4EF2-A665-B2CE1509D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" t="37096" r="8687" b="34415"/>
          <a:stretch/>
        </p:blipFill>
        <p:spPr>
          <a:xfrm>
            <a:off x="9078670" y="5109099"/>
            <a:ext cx="3098828" cy="174890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09647D3-9DFC-4479-ABEF-822CE0267D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2" t="17300" r="28216" b="52042"/>
          <a:stretch/>
        </p:blipFill>
        <p:spPr>
          <a:xfrm>
            <a:off x="10773300" y="2180358"/>
            <a:ext cx="1426781" cy="1768875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E67FF454-0881-4D8D-A4E9-AD3F99CBCA53}"/>
              </a:ext>
            </a:extLst>
          </p:cNvPr>
          <p:cNvSpPr txBox="1">
            <a:spLocks/>
          </p:cNvSpPr>
          <p:nvPr/>
        </p:nvSpPr>
        <p:spPr>
          <a:xfrm>
            <a:off x="8336880" y="2094479"/>
            <a:ext cx="2961582" cy="21000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Frutiger75-Black" panose="020B0A00000000000000" pitchFamily="34" charset="0"/>
              </a:rPr>
              <a:t>Tornillería:</a:t>
            </a:r>
          </a:p>
          <a:p>
            <a:r>
              <a:rPr lang="es-ES" sz="2400" dirty="0">
                <a:latin typeface="Frutiger75-Black" panose="020B0A00000000000000" pitchFamily="34" charset="0"/>
              </a:rPr>
              <a:t>4x pequeños</a:t>
            </a:r>
          </a:p>
          <a:p>
            <a:r>
              <a:rPr lang="es-ES" sz="2400" dirty="0">
                <a:latin typeface="Frutiger75-Black" panose="020B0A00000000000000" pitchFamily="34" charset="0"/>
              </a:rPr>
              <a:t>6x medianos</a:t>
            </a:r>
          </a:p>
          <a:p>
            <a:r>
              <a:rPr lang="es-ES" sz="2400" dirty="0">
                <a:latin typeface="Frutiger75-Black" panose="020B0A00000000000000" pitchFamily="34" charset="0"/>
              </a:rPr>
              <a:t>2x grandes</a:t>
            </a:r>
          </a:p>
          <a:p>
            <a:r>
              <a:rPr lang="es-ES" sz="2400" dirty="0">
                <a:latin typeface="Frutiger75-Black" panose="020B0A00000000000000" pitchFamily="34" charset="0"/>
              </a:rPr>
              <a:t>8x tuercas</a:t>
            </a:r>
          </a:p>
          <a:p>
            <a:endParaRPr lang="es-ES" sz="2800" dirty="0">
              <a:latin typeface="Bauhaus 93" panose="04030905020B02020C02" pitchFamily="82" charset="0"/>
            </a:endParaRPr>
          </a:p>
          <a:p>
            <a:pPr algn="r"/>
            <a:endParaRPr lang="es-ES" dirty="0">
              <a:latin typeface="Bauhaus 93" panose="04030905020B02020C02" pitchFamily="8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9C5F90F1-0B64-4DB7-821F-85332FAD41C2}"/>
              </a:ext>
            </a:extLst>
          </p:cNvPr>
          <p:cNvSpPr txBox="1">
            <a:spLocks/>
          </p:cNvSpPr>
          <p:nvPr/>
        </p:nvSpPr>
        <p:spPr>
          <a:xfrm>
            <a:off x="9117367" y="469339"/>
            <a:ext cx="2387353" cy="6936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Material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358DC93F-DEEB-4A79-96BF-8A78ACD5041B}"/>
              </a:ext>
            </a:extLst>
          </p:cNvPr>
          <p:cNvSpPr txBox="1">
            <a:spLocks/>
          </p:cNvSpPr>
          <p:nvPr/>
        </p:nvSpPr>
        <p:spPr>
          <a:xfrm>
            <a:off x="494066" y="2476679"/>
            <a:ext cx="3169350" cy="462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dirty="0">
                <a:latin typeface="Frutiger75-Black" panose="020B0A00000000000000" pitchFamily="34" charset="0"/>
              </a:rPr>
              <a:t>Piezas impresas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D6DCEAF-28FF-49C8-A355-E773EACB8DEA}"/>
              </a:ext>
            </a:extLst>
          </p:cNvPr>
          <p:cNvSpPr txBox="1">
            <a:spLocks/>
          </p:cNvSpPr>
          <p:nvPr/>
        </p:nvSpPr>
        <p:spPr>
          <a:xfrm>
            <a:off x="3415661" y="2273676"/>
            <a:ext cx="3396141" cy="47825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Sargento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7EDCDA90-2FF4-411E-9F4F-D73ECB90FF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85196" y="3332321"/>
            <a:ext cx="1235889" cy="3531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D85AD5CE-FBF1-4067-9BA6-F773DAD129D5}"/>
              </a:ext>
            </a:extLst>
          </p:cNvPr>
          <p:cNvCxnSpPr>
            <a:cxnSpLocks/>
          </p:cNvCxnSpPr>
          <p:nvPr/>
        </p:nvCxnSpPr>
        <p:spPr>
          <a:xfrm>
            <a:off x="8602462" y="3949233"/>
            <a:ext cx="1135669" cy="737969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690F1BF8-386D-4A69-A88B-A15745A34108}"/>
              </a:ext>
            </a:extLst>
          </p:cNvPr>
          <p:cNvCxnSpPr>
            <a:cxnSpLocks/>
          </p:cNvCxnSpPr>
          <p:nvPr/>
        </p:nvCxnSpPr>
        <p:spPr>
          <a:xfrm>
            <a:off x="10220569" y="3364777"/>
            <a:ext cx="519591" cy="22814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DD1406B6-63B3-4857-B997-8ACAD1F6C4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33" y="3067490"/>
            <a:ext cx="2695222" cy="2695222"/>
          </a:xfrm>
          <a:prstGeom prst="rect">
            <a:avLst/>
          </a:prstGeom>
        </p:spPr>
      </p:pic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42B8B4B6-D4EF-4B11-B7BB-77910FD14571}"/>
              </a:ext>
            </a:extLst>
          </p:cNvPr>
          <p:cNvCxnSpPr>
            <a:cxnSpLocks/>
          </p:cNvCxnSpPr>
          <p:nvPr/>
        </p:nvCxnSpPr>
        <p:spPr>
          <a:xfrm>
            <a:off x="10559713" y="2573468"/>
            <a:ext cx="549023" cy="350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151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1DF003-5104-4209-81E5-947C5BFB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95" y="1749286"/>
            <a:ext cx="10515600" cy="3922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¡MUCHAS GRACIAS POR ASISTIR!</a:t>
            </a:r>
            <a:b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</a:b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NOS VEMOS POR LA ETSII</a:t>
            </a:r>
            <a:endParaRPr lang="es-ES" sz="72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99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FECEEB-84DC-42D9-A8B7-8BA3DBD0F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17" y="841277"/>
            <a:ext cx="3949052" cy="1021571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2A0C13-6B1B-4BC9-8948-5F48319C0A33}"/>
              </a:ext>
            </a:extLst>
          </p:cNvPr>
          <p:cNvSpPr txBox="1"/>
          <p:nvPr/>
        </p:nvSpPr>
        <p:spPr>
          <a:xfrm>
            <a:off x="8821947" y="923277"/>
            <a:ext cx="3370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MANDA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uhaus 93" panose="04030905020B02020C02" pitchFamily="82" charset="0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F1A436-8EC7-4727-8461-88F3C8829386}"/>
              </a:ext>
            </a:extLst>
          </p:cNvPr>
          <p:cNvSpPr txBox="1"/>
          <p:nvPr/>
        </p:nvSpPr>
        <p:spPr>
          <a:xfrm>
            <a:off x="4383594" y="2756245"/>
            <a:ext cx="3342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Y NO TU</a:t>
            </a:r>
          </a:p>
        </p:txBody>
      </p:sp>
      <p:pic>
        <p:nvPicPr>
          <p:cNvPr id="8" name="Picture 2" descr="Resultado de imagen de panda dibujo">
            <a:extLst>
              <a:ext uri="{FF2B5EF4-FFF2-40B4-BE49-F238E27FC236}">
                <a16:creationId xmlns:a16="http://schemas.microsoft.com/office/drawing/2014/main" id="{0282C7BB-8FD2-430E-8DBB-A1F00B22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577" r="92958">
                        <a14:foregroundMark x1="43662" y1="28286" x2="43662" y2="28286"/>
                        <a14:foregroundMark x1="42535" y1="21143" x2="42535" y2="21143"/>
                        <a14:foregroundMark x1="34648" y1="28286" x2="34648" y2="28286"/>
                        <a14:foregroundMark x1="37183" y1="32571" x2="37183" y2="36857"/>
                        <a14:foregroundMark x1="39718" y1="29143" x2="56056" y2="37143"/>
                        <a14:foregroundMark x1="56056" y1="37143" x2="56620" y2="41714"/>
                        <a14:foregroundMark x1="30141" y1="84571" x2="30141" y2="84571"/>
                        <a14:foregroundMark x1="63662" y1="83143" x2="63662" y2="83143"/>
                        <a14:foregroundMark x1="29577" y1="60000" x2="32676" y2="50286"/>
                        <a14:foregroundMark x1="34648" y1="56000" x2="30704" y2="76286"/>
                        <a14:foregroundMark x1="30704" y1="76286" x2="31831" y2="78571"/>
                        <a14:foregroundMark x1="43099" y1="54000" x2="45634" y2="84286"/>
                        <a14:foregroundMark x1="42535" y1="47714" x2="40282" y2="84571"/>
                        <a14:foregroundMark x1="50986" y1="55429" x2="56620" y2="88286"/>
                        <a14:foregroundMark x1="56620" y1="56857" x2="62535" y2="75429"/>
                        <a14:foregroundMark x1="62535" y1="75429" x2="62535" y2="79143"/>
                        <a14:foregroundMark x1="56056" y1="49714" x2="61690" y2="78000"/>
                        <a14:foregroundMark x1="81972" y1="32286" x2="90423" y2="25143"/>
                        <a14:foregroundMark x1="76901" y1="40857" x2="84507" y2="29143"/>
                        <a14:foregroundMark x1="80563" y1="33714" x2="83944" y2="24571"/>
                        <a14:foregroundMark x1="88451" y1="27714" x2="92958" y2="24000"/>
                        <a14:foregroundMark x1="80845" y1="28286" x2="90423" y2="22000"/>
                        <a14:foregroundMark x1="42254" y1="40857" x2="36901" y2="23143"/>
                        <a14:foregroundMark x1="36901" y1="23143" x2="52958" y2="14000"/>
                        <a14:foregroundMark x1="52958" y1="14000" x2="57746" y2="33143"/>
                        <a14:foregroundMark x1="57746" y1="33143" x2="57183" y2="33714"/>
                        <a14:foregroundMark x1="30141" y1="32286" x2="33521" y2="12571"/>
                        <a14:foregroundMark x1="33521" y1="12571" x2="51831" y2="12000"/>
                        <a14:foregroundMark x1="51831" y1="12000" x2="53521" y2="14000"/>
                        <a14:foregroundMark x1="23380" y1="31143" x2="10986" y2="16857"/>
                        <a14:foregroundMark x1="10986" y1="16857" x2="15493" y2="35143"/>
                        <a14:foregroundMark x1="15493" y1="35143" x2="21127" y2="40286"/>
                        <a14:foregroundMark x1="92958" y1="24000" x2="92958" y2="19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58" y="2303741"/>
            <a:ext cx="2238029" cy="220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720CB9-8087-44E2-AED3-74870F231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2" y="3737901"/>
            <a:ext cx="4023000" cy="30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DB8AE-12B9-43A8-8D0B-0E5C5361F59F}"/>
              </a:ext>
            </a:extLst>
          </p:cNvPr>
          <p:cNvSpPr txBox="1">
            <a:spLocks/>
          </p:cNvSpPr>
          <p:nvPr/>
        </p:nvSpPr>
        <p:spPr>
          <a:xfrm>
            <a:off x="9117367" y="469339"/>
            <a:ext cx="2387353" cy="6936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Material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959423-38A2-4CD6-ADCC-4969100E56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8" b="35525"/>
          <a:stretch/>
        </p:blipFill>
        <p:spPr>
          <a:xfrm>
            <a:off x="276106" y="1525012"/>
            <a:ext cx="2890108" cy="207044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B27597C-63FD-4F32-9B98-69CCA3EDB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t="22204" r="14949" b="37816"/>
          <a:stretch/>
        </p:blipFill>
        <p:spPr>
          <a:xfrm>
            <a:off x="3100372" y="4010676"/>
            <a:ext cx="2354525" cy="24542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9CE308-A6E3-4792-B073-22C2AE702D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7" t="23075" r="12806" b="34012"/>
          <a:stretch/>
        </p:blipFill>
        <p:spPr>
          <a:xfrm>
            <a:off x="8847141" y="3855877"/>
            <a:ext cx="2674369" cy="26344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0E656E-D8A9-4AD4-9CF9-2813411D11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4" b="37514"/>
          <a:stretch/>
        </p:blipFill>
        <p:spPr>
          <a:xfrm>
            <a:off x="5626103" y="1525012"/>
            <a:ext cx="2754537" cy="194420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889CE66-CD56-436F-B436-DF9B5D3A3EC1}"/>
              </a:ext>
            </a:extLst>
          </p:cNvPr>
          <p:cNvSpPr txBox="1">
            <a:spLocks/>
          </p:cNvSpPr>
          <p:nvPr/>
        </p:nvSpPr>
        <p:spPr>
          <a:xfrm>
            <a:off x="3166214" y="1525012"/>
            <a:ext cx="1289876" cy="4428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Garra</a:t>
            </a:r>
            <a:endParaRPr lang="es-ES" dirty="0">
              <a:latin typeface="Frutiger75-Black" panose="020B0A00000000000000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30D685A-1A37-442B-9FE3-074FD9F4E0EF}"/>
              </a:ext>
            </a:extLst>
          </p:cNvPr>
          <p:cNvSpPr txBox="1">
            <a:spLocks/>
          </p:cNvSpPr>
          <p:nvPr/>
        </p:nvSpPr>
        <p:spPr>
          <a:xfrm>
            <a:off x="8380640" y="1525012"/>
            <a:ext cx="1170013" cy="4428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Tubo</a:t>
            </a:r>
            <a:endParaRPr lang="es-ES" dirty="0">
              <a:latin typeface="Frutiger75-Black" panose="020B0A00000000000000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5628512-6115-405E-9E1E-A3AE89B30FBE}"/>
              </a:ext>
            </a:extLst>
          </p:cNvPr>
          <p:cNvSpPr txBox="1">
            <a:spLocks/>
          </p:cNvSpPr>
          <p:nvPr/>
        </p:nvSpPr>
        <p:spPr>
          <a:xfrm>
            <a:off x="276106" y="4020283"/>
            <a:ext cx="2677171" cy="12175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Estructura de C</a:t>
            </a:r>
            <a:endParaRPr lang="es-ES" dirty="0">
              <a:latin typeface="Frutiger75-Black" panose="020B0A00000000000000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962388A-F57F-44B6-B2D8-126F728C139D}"/>
              </a:ext>
            </a:extLst>
          </p:cNvPr>
          <p:cNvSpPr txBox="1">
            <a:spLocks/>
          </p:cNvSpPr>
          <p:nvPr/>
        </p:nvSpPr>
        <p:spPr>
          <a:xfrm>
            <a:off x="6019060" y="3992095"/>
            <a:ext cx="2853735" cy="4428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Servomotores</a:t>
            </a:r>
            <a:endParaRPr lang="es-ES" dirty="0">
              <a:latin typeface="Frutiger7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52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1928BF6-649A-4239-A79F-50932DE42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r="443" b="425"/>
          <a:stretch/>
        </p:blipFill>
        <p:spPr>
          <a:xfrm>
            <a:off x="4666219" y="592200"/>
            <a:ext cx="3192457" cy="5673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17A0AB-7905-44D1-8B5C-86A2E1E04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000500"/>
            <a:ext cx="3810000" cy="28575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F604C71-C0B6-4504-BFC5-00BE0C12FBF6}"/>
              </a:ext>
            </a:extLst>
          </p:cNvPr>
          <p:cNvSpPr txBox="1">
            <a:spLocks/>
          </p:cNvSpPr>
          <p:nvPr/>
        </p:nvSpPr>
        <p:spPr>
          <a:xfrm>
            <a:off x="8382000" y="362407"/>
            <a:ext cx="3540711" cy="23364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latin typeface="Bauhaus 93" panose="04030905020B02020C02" pitchFamily="82" charset="0"/>
              </a:rPr>
              <a:t>¡¡¡NO FORZAR LA GARRA!!!</a:t>
            </a:r>
            <a:endParaRPr lang="es-ES" sz="8000" dirty="0">
              <a:latin typeface="Bauhaus 93" panose="04030905020B02020C02" pitchFamily="82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C5CE77E-1BCD-4C14-90FD-8EBC7417CBBF}"/>
              </a:ext>
            </a:extLst>
          </p:cNvPr>
          <p:cNvSpPr txBox="1">
            <a:spLocks/>
          </p:cNvSpPr>
          <p:nvPr/>
        </p:nvSpPr>
        <p:spPr>
          <a:xfrm>
            <a:off x="269289" y="1260532"/>
            <a:ext cx="3540711" cy="23364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latin typeface="Bauhaus 93" panose="04030905020B02020C02" pitchFamily="82" charset="0"/>
              </a:rPr>
              <a:t>¡¡¡NO FORZAR LA GARRA!!!</a:t>
            </a:r>
            <a:endParaRPr lang="es-ES" sz="8000" dirty="0">
              <a:latin typeface="Bauhaus 93" panose="04030905020B02020C02" pitchFamily="8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A7D61EE-8627-4A05-A132-89231422C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9" y="3852909"/>
            <a:ext cx="4011412" cy="28731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C9D5FD3-6CA7-4F8C-8368-D855C700F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85" y="433699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3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23E0B-0C1F-4399-8A47-E5FCEBCD6E6B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A7CD660D-1ECD-49F2-85EA-15A6ADD4F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2"/>
          <a:stretch/>
        </p:blipFill>
        <p:spPr>
          <a:xfrm>
            <a:off x="2158475" y="1202924"/>
            <a:ext cx="3857625" cy="567283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34F33BE1-D93E-4FFF-9976-050C745E5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5" b="9385"/>
          <a:stretch/>
        </p:blipFill>
        <p:spPr>
          <a:xfrm>
            <a:off x="6685866" y="1202923"/>
            <a:ext cx="3662738" cy="5672832"/>
          </a:xfrm>
          <a:prstGeom prst="rect">
            <a:avLst/>
          </a:prstGeom>
        </p:spPr>
      </p:pic>
      <p:sp>
        <p:nvSpPr>
          <p:cNvPr id="33" name="Título 1">
            <a:extLst>
              <a:ext uri="{FF2B5EF4-FFF2-40B4-BE49-F238E27FC236}">
                <a16:creationId xmlns:a16="http://schemas.microsoft.com/office/drawing/2014/main" id="{2238C280-3B14-4C85-9C1A-B8F8D86E5CA2}"/>
              </a:ext>
            </a:extLst>
          </p:cNvPr>
          <p:cNvSpPr txBox="1">
            <a:spLocks/>
          </p:cNvSpPr>
          <p:nvPr/>
        </p:nvSpPr>
        <p:spPr>
          <a:xfrm>
            <a:off x="-360608" y="2846231"/>
            <a:ext cx="2420227" cy="7927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>
                <a:latin typeface="Frutiger75-Black" panose="020B0A00000000000000" pitchFamily="34" charset="0"/>
              </a:rPr>
              <a:t>2x Tornillos pequeños</a:t>
            </a:r>
            <a:endParaRPr lang="es-ES" sz="4000" dirty="0">
              <a:latin typeface="Frutiger75-Black" panose="020B0A00000000000000" pitchFamily="34" charset="0"/>
            </a:endParaRP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284F46B-1E8D-4AFA-8766-CDC921259D2B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849506" y="3638971"/>
            <a:ext cx="2595030" cy="2308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725B36E1-AA0A-4091-B05B-4D069DEFC753}"/>
              </a:ext>
            </a:extLst>
          </p:cNvPr>
          <p:cNvSpPr txBox="1">
            <a:spLocks/>
          </p:cNvSpPr>
          <p:nvPr/>
        </p:nvSpPr>
        <p:spPr>
          <a:xfrm>
            <a:off x="1979821" y="1931831"/>
            <a:ext cx="3106027" cy="45528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>
                <a:latin typeface="Frutiger75-Black" panose="020B0A00000000000000" pitchFamily="34" charset="0"/>
              </a:rPr>
              <a:t>Servo inferior</a:t>
            </a:r>
            <a:endParaRPr lang="es-ES" sz="4000" dirty="0">
              <a:latin typeface="Frutiger7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3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2E9B3-3AFC-43BE-9E3B-610C5EB75BF5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988679-A297-4E48-9EA2-58D293E34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14" y="1184400"/>
            <a:ext cx="3191400" cy="5673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F06784-3DD1-48CF-B16E-4D190BD5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4400"/>
            <a:ext cx="3191400" cy="56736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AB006A6-FE04-453F-917C-AB45F7D866E9}"/>
              </a:ext>
            </a:extLst>
          </p:cNvPr>
          <p:cNvSpPr txBox="1">
            <a:spLocks/>
          </p:cNvSpPr>
          <p:nvPr/>
        </p:nvSpPr>
        <p:spPr>
          <a:xfrm>
            <a:off x="9388699" y="3811261"/>
            <a:ext cx="2400943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Tornillos medianos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BFE5830-0576-4DF8-A31B-CBDAC80A1FA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892249" y="4141744"/>
            <a:ext cx="1496450" cy="1608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CE5AB619-A71F-4AEB-82D1-3AD3284BE4A0}"/>
              </a:ext>
            </a:extLst>
          </p:cNvPr>
          <p:cNvSpPr txBox="1">
            <a:spLocks/>
          </p:cNvSpPr>
          <p:nvPr/>
        </p:nvSpPr>
        <p:spPr>
          <a:xfrm>
            <a:off x="9833054" y="2233896"/>
            <a:ext cx="2209703" cy="517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Tuercas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A397794-4572-46DA-BD7D-2E71FCE9AF38}"/>
              </a:ext>
            </a:extLst>
          </p:cNvPr>
          <p:cNvCxnSpPr>
            <a:cxnSpLocks/>
          </p:cNvCxnSpPr>
          <p:nvPr/>
        </p:nvCxnSpPr>
        <p:spPr>
          <a:xfrm flipH="1">
            <a:off x="8007658" y="2492613"/>
            <a:ext cx="1961965" cy="8218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48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42611-A2D9-4818-9E65-9551F58F2679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86E93C-9226-4652-930E-103681FE2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86" y="1184400"/>
            <a:ext cx="3191400" cy="56736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022024E-FD82-4E89-8F68-5722E433B3EB}"/>
              </a:ext>
            </a:extLst>
          </p:cNvPr>
          <p:cNvSpPr txBox="1">
            <a:spLocks/>
          </p:cNvSpPr>
          <p:nvPr/>
        </p:nvSpPr>
        <p:spPr>
          <a:xfrm>
            <a:off x="9684300" y="3918642"/>
            <a:ext cx="2399792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Tornillos largos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F4CBD4F-BE68-4ACF-82EC-40399AA54AB0}"/>
              </a:ext>
            </a:extLst>
          </p:cNvPr>
          <p:cNvCxnSpPr>
            <a:cxnSpLocks/>
          </p:cNvCxnSpPr>
          <p:nvPr/>
        </p:nvCxnSpPr>
        <p:spPr>
          <a:xfrm flipH="1" flipV="1">
            <a:off x="7705107" y="3504985"/>
            <a:ext cx="2306713" cy="10245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66EE4EA0-AAF3-4773-8C10-9655DBBB8820}"/>
              </a:ext>
            </a:extLst>
          </p:cNvPr>
          <p:cNvSpPr txBox="1">
            <a:spLocks/>
          </p:cNvSpPr>
          <p:nvPr/>
        </p:nvSpPr>
        <p:spPr>
          <a:xfrm>
            <a:off x="9772612" y="1533515"/>
            <a:ext cx="2219965" cy="5260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Tuercas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FFEF02-BAA1-4CEC-B863-4C45A44C5548}"/>
              </a:ext>
            </a:extLst>
          </p:cNvPr>
          <p:cNvCxnSpPr>
            <a:cxnSpLocks/>
          </p:cNvCxnSpPr>
          <p:nvPr/>
        </p:nvCxnSpPr>
        <p:spPr>
          <a:xfrm flipH="1">
            <a:off x="8264149" y="1773374"/>
            <a:ext cx="1636332" cy="14486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Imagen que contiene suelo, de madera, maleta, papelería&#10;&#10;Descripción generada con confianza muy alta">
            <a:extLst>
              <a:ext uri="{FF2B5EF4-FFF2-40B4-BE49-F238E27FC236}">
                <a16:creationId xmlns:a16="http://schemas.microsoft.com/office/drawing/2014/main" id="{6ABF0626-A981-49A5-8607-910C0916E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67" y="1184400"/>
            <a:ext cx="3191400" cy="56736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8811A9D-425E-4E4F-AB8F-8F462459EBA7}"/>
              </a:ext>
            </a:extLst>
          </p:cNvPr>
          <p:cNvSpPr txBox="1">
            <a:spLocks/>
          </p:cNvSpPr>
          <p:nvPr/>
        </p:nvSpPr>
        <p:spPr>
          <a:xfrm>
            <a:off x="-52302" y="3529858"/>
            <a:ext cx="2059619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Tornillos pequeños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59FE039-811E-4995-91E2-08FBE3329E7A}"/>
              </a:ext>
            </a:extLst>
          </p:cNvPr>
          <p:cNvCxnSpPr>
            <a:cxnSpLocks/>
          </p:cNvCxnSpPr>
          <p:nvPr/>
        </p:nvCxnSpPr>
        <p:spPr>
          <a:xfrm>
            <a:off x="2007317" y="4021199"/>
            <a:ext cx="1785250" cy="5863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86DE884A-F2FD-4F62-BEED-487388D8E988}"/>
              </a:ext>
            </a:extLst>
          </p:cNvPr>
          <p:cNvSpPr txBox="1">
            <a:spLocks/>
          </p:cNvSpPr>
          <p:nvPr/>
        </p:nvSpPr>
        <p:spPr>
          <a:xfrm>
            <a:off x="1805649" y="1616143"/>
            <a:ext cx="3106027" cy="45528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>
                <a:latin typeface="Frutiger75-Black" panose="020B0A00000000000000" pitchFamily="34" charset="0"/>
              </a:rPr>
              <a:t>Servo superior</a:t>
            </a:r>
            <a:endParaRPr lang="es-ES" sz="4000" dirty="0">
              <a:latin typeface="Frutiger7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30694-9BC7-4BFD-BFEE-255F50621B03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7E3E82-3578-46BC-B3D9-714BF995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49" y="1184400"/>
            <a:ext cx="3191400" cy="5673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70CBEA-1DE5-4030-AF83-8D394CFBA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78" y="1184400"/>
            <a:ext cx="3191400" cy="56736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DF7ADF1-895C-4B27-B2FC-295E2065D9DB}"/>
              </a:ext>
            </a:extLst>
          </p:cNvPr>
          <p:cNvSpPr txBox="1">
            <a:spLocks/>
          </p:cNvSpPr>
          <p:nvPr/>
        </p:nvSpPr>
        <p:spPr>
          <a:xfrm>
            <a:off x="9894157" y="1381515"/>
            <a:ext cx="1915769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Tornillo mediano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017ECD6-D645-489F-8188-930039A8028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190915" y="1872856"/>
            <a:ext cx="2703242" cy="24093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2C87A8F9-C8D5-42A4-8E45-47D15F6479D2}"/>
              </a:ext>
            </a:extLst>
          </p:cNvPr>
          <p:cNvSpPr txBox="1">
            <a:spLocks/>
          </p:cNvSpPr>
          <p:nvPr/>
        </p:nvSpPr>
        <p:spPr>
          <a:xfrm>
            <a:off x="9959551" y="4822432"/>
            <a:ext cx="1401932" cy="517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Tuerca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3D0B78D-4C32-4428-80DE-35453ED1181E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537142" y="4909351"/>
            <a:ext cx="2422409" cy="1717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677FA5E-03B4-4445-90EB-5AF2D634466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33786" y="2453027"/>
            <a:ext cx="1723230" cy="857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E905D5DE-7BE3-4D99-947A-21AE26A613C5}"/>
              </a:ext>
            </a:extLst>
          </p:cNvPr>
          <p:cNvSpPr txBox="1">
            <a:spLocks/>
          </p:cNvSpPr>
          <p:nvPr/>
        </p:nvSpPr>
        <p:spPr>
          <a:xfrm>
            <a:off x="563351" y="4974832"/>
            <a:ext cx="1401932" cy="517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Tuerca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E40EADA-D6DE-4D8A-8398-D027946B651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965283" y="3520443"/>
            <a:ext cx="2612063" cy="17131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1">
            <a:extLst>
              <a:ext uri="{FF2B5EF4-FFF2-40B4-BE49-F238E27FC236}">
                <a16:creationId xmlns:a16="http://schemas.microsoft.com/office/drawing/2014/main" id="{181DC734-C17B-483D-8440-B971B5B91F9E}"/>
              </a:ext>
            </a:extLst>
          </p:cNvPr>
          <p:cNvSpPr txBox="1">
            <a:spLocks/>
          </p:cNvSpPr>
          <p:nvPr/>
        </p:nvSpPr>
        <p:spPr>
          <a:xfrm>
            <a:off x="0" y="1961686"/>
            <a:ext cx="1833786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Tornillo mediano</a:t>
            </a:r>
            <a:endParaRPr lang="es-ES" dirty="0">
              <a:latin typeface="Frutiger7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00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8B492-773E-4A72-8B97-446EE23BADEE}"/>
              </a:ext>
            </a:extLst>
          </p:cNvPr>
          <p:cNvSpPr txBox="1">
            <a:spLocks/>
          </p:cNvSpPr>
          <p:nvPr/>
        </p:nvSpPr>
        <p:spPr>
          <a:xfrm>
            <a:off x="9046345" y="471657"/>
            <a:ext cx="2440619" cy="717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Montaje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E5E317-1385-45E9-98D7-E8A70BABC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6" b="26933"/>
          <a:stretch/>
        </p:blipFill>
        <p:spPr>
          <a:xfrm>
            <a:off x="332962" y="1184400"/>
            <a:ext cx="4532002" cy="5673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E4AF57-9220-48C9-8BA8-1C2F8C596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6" r="14607" b="21683"/>
          <a:stretch/>
        </p:blipFill>
        <p:spPr>
          <a:xfrm>
            <a:off x="7343874" y="1184400"/>
            <a:ext cx="4143090" cy="56736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F72EE517-A707-4510-83CE-C24DACBFCF8B}"/>
              </a:ext>
            </a:extLst>
          </p:cNvPr>
          <p:cNvSpPr txBox="1">
            <a:spLocks/>
          </p:cNvSpPr>
          <p:nvPr/>
        </p:nvSpPr>
        <p:spPr>
          <a:xfrm>
            <a:off x="4864964" y="3016171"/>
            <a:ext cx="2156533" cy="982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Tornillos medianos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D664B79-3BBF-4A25-93D7-2E22D7F93B5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021497" y="2645546"/>
            <a:ext cx="3374254" cy="8619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FA14C61E-C96B-40D8-8945-3E44640CF099}"/>
              </a:ext>
            </a:extLst>
          </p:cNvPr>
          <p:cNvSpPr txBox="1">
            <a:spLocks/>
          </p:cNvSpPr>
          <p:nvPr/>
        </p:nvSpPr>
        <p:spPr>
          <a:xfrm>
            <a:off x="4864964" y="5227186"/>
            <a:ext cx="2156533" cy="517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dirty="0">
                <a:latin typeface="Frutiger75-Black" panose="020B0A00000000000000" pitchFamily="34" charset="0"/>
              </a:rPr>
              <a:t>2x Tuercas</a:t>
            </a:r>
            <a:endParaRPr lang="es-ES" dirty="0">
              <a:latin typeface="Frutiger75-Black" panose="020B0A00000000000000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101C0D6-31B6-48A0-9CB5-934FBBFC5DF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21497" y="3045041"/>
            <a:ext cx="3525175" cy="24408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504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Reset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Reset1" id="{3CB2F8F4-8A2E-42CC-AEAD-95684BE0B650}" vid="{9BABE4DD-0481-4F33-82AD-575AE260086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TemaReset1</Template>
  <TotalTime>242</TotalTime>
  <Words>376</Words>
  <Application>Microsoft Office PowerPoint</Application>
  <PresentationFormat>Panorámica</PresentationFormat>
  <Paragraphs>98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Calibri</vt:lpstr>
      <vt:lpstr>Frutiger75-Black</vt:lpstr>
      <vt:lpstr>Arial</vt:lpstr>
      <vt:lpstr>Bauhaus 93</vt:lpstr>
      <vt:lpstr>Cambria Math</vt:lpstr>
      <vt:lpstr>Calibri Light</vt:lpstr>
      <vt:lpstr>TemaReset1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Martín</dc:creator>
  <cp:lastModifiedBy>Alejandro Martín</cp:lastModifiedBy>
  <cp:revision>73</cp:revision>
  <dcterms:created xsi:type="dcterms:W3CDTF">2018-09-27T21:43:25Z</dcterms:created>
  <dcterms:modified xsi:type="dcterms:W3CDTF">2018-10-16T21:44:28Z</dcterms:modified>
</cp:coreProperties>
</file>